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FC60-7574-4046-A73F-F07422FBD9D2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F1AD-BDDA-4148-8764-8AF2F739A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FC60-7574-4046-A73F-F07422FBD9D2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F1AD-BDDA-4148-8764-8AF2F739A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FC60-7574-4046-A73F-F07422FBD9D2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F1AD-BDDA-4148-8764-8AF2F739A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FC60-7574-4046-A73F-F07422FBD9D2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F1AD-BDDA-4148-8764-8AF2F739A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FC60-7574-4046-A73F-F07422FBD9D2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F1AD-BDDA-4148-8764-8AF2F739A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FC60-7574-4046-A73F-F07422FBD9D2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F1AD-BDDA-4148-8764-8AF2F739A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FC60-7574-4046-A73F-F07422FBD9D2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F1AD-BDDA-4148-8764-8AF2F739A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FC60-7574-4046-A73F-F07422FBD9D2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F1AD-BDDA-4148-8764-8AF2F739A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FC60-7574-4046-A73F-F07422FBD9D2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F1AD-BDDA-4148-8764-8AF2F739A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FC60-7574-4046-A73F-F07422FBD9D2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F1AD-BDDA-4148-8764-8AF2F739A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FC60-7574-4046-A73F-F07422FBD9D2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F1AD-BDDA-4148-8764-8AF2F739A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7FC60-7574-4046-A73F-F07422FBD9D2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5F1AD-BDDA-4148-8764-8AF2F739A3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76200"/>
            <a:ext cx="9753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Lopis</dc:creator>
  <cp:lastModifiedBy>Lopis</cp:lastModifiedBy>
  <cp:revision>2</cp:revision>
  <dcterms:created xsi:type="dcterms:W3CDTF">2017-11-17T09:39:00Z</dcterms:created>
  <dcterms:modified xsi:type="dcterms:W3CDTF">2017-11-17T09:54:20Z</dcterms:modified>
</cp:coreProperties>
</file>